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63" r:id="rId3"/>
    <p:sldId id="265" r:id="rId4"/>
    <p:sldId id="264" r:id="rId5"/>
    <p:sldId id="266" r:id="rId6"/>
    <p:sldId id="256" r:id="rId7"/>
    <p:sldId id="257" r:id="rId8"/>
    <p:sldId id="261" r:id="rId9"/>
    <p:sldId id="262" r:id="rId10"/>
    <p:sldId id="258" r:id="rId11"/>
    <p:sldId id="259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56"/>
    <p:restoredTop sz="94666"/>
  </p:normalViewPr>
  <p:slideViewPr>
    <p:cSldViewPr snapToGrid="0" snapToObjects="1">
      <p:cViewPr>
        <p:scale>
          <a:sx n="79" d="100"/>
          <a:sy n="79" d="100"/>
        </p:scale>
        <p:origin x="105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Users/johansjolander/Documents/applecations/Eclipse_JDK/Eclipse.app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/>
        </p:nvSpPr>
        <p:spPr>
          <a:xfrm>
            <a:off x="7287068" y="5496952"/>
            <a:ext cx="2755834" cy="8289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addUserToTeam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7078" y="546285"/>
            <a:ext cx="3833543" cy="1496034"/>
          </a:xfrm>
        </p:spPr>
        <p:txBody>
          <a:bodyPr/>
          <a:lstStyle/>
          <a:p>
            <a:r>
              <a:rPr lang="en-US" dirty="0" smtClean="0"/>
              <a:t>TEAM-RESOURCE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150938" y="926002"/>
            <a:ext cx="1562100" cy="736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addTeam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3266550" y="4407899"/>
            <a:ext cx="3657600" cy="647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getWorkItemsFromTeam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295000" y="3668780"/>
            <a:ext cx="2800350" cy="469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getUsersFromTeam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931988" y="2624861"/>
            <a:ext cx="1993900" cy="774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getTeamById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212690" y="1744634"/>
            <a:ext cx="1993900" cy="774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getAllTeams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293168" y="4937468"/>
            <a:ext cx="1993900" cy="774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updateTeam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145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89984" y="2520950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70442" y="2520950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Repository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860800" y="2475896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Resource</a:t>
            </a:r>
            <a:endParaRPr lang="en-US" dirty="0"/>
          </a:p>
        </p:txBody>
      </p:sp>
      <p:sp>
        <p:nvSpPr>
          <p:cNvPr id="15" name="Right Arrow 14"/>
          <p:cNvSpPr/>
          <p:nvPr/>
        </p:nvSpPr>
        <p:spPr>
          <a:xfrm>
            <a:off x="5320061" y="2037809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7582404" y="2068512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9829703" y="2037809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74832" y="1803612"/>
            <a:ext cx="2187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Request</a:t>
            </a:r>
            <a:endParaRPr lang="en-US" sz="2400" b="1" i="1" dirty="0"/>
          </a:p>
        </p:txBody>
      </p:sp>
      <p:sp>
        <p:nvSpPr>
          <p:cNvPr id="20" name="Can 19"/>
          <p:cNvSpPr/>
          <p:nvPr/>
        </p:nvSpPr>
        <p:spPr>
          <a:xfrm>
            <a:off x="10602936" y="2573785"/>
            <a:ext cx="1155443" cy="2711003"/>
          </a:xfrm>
          <a:prstGeom prst="can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</a:p>
          <a:p>
            <a:pPr algn="ctr"/>
            <a:r>
              <a:rPr lang="en-US" dirty="0" err="1" smtClean="0"/>
              <a:t>MySql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092466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8370441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Repository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3892447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Resource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10800000">
            <a:off x="5194229" y="3983544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10800000">
            <a:off x="7501233" y="4044950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 rot="10800000">
            <a:off x="9722759" y="4014247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3269030" y="3825969"/>
            <a:ext cx="1542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Response</a:t>
            </a:r>
            <a:endParaRPr lang="en-US" sz="2400" b="1" i="1" dirty="0"/>
          </a:p>
        </p:txBody>
      </p:sp>
      <p:sp>
        <p:nvSpPr>
          <p:cNvPr id="29" name="Right Arrow 28"/>
          <p:cNvSpPr/>
          <p:nvPr/>
        </p:nvSpPr>
        <p:spPr>
          <a:xfrm>
            <a:off x="2895833" y="2023458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10800000">
            <a:off x="2770001" y="3969193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14" y="2834318"/>
            <a:ext cx="1983302" cy="1983302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2760133" y="914400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“API”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48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133" y="910167"/>
            <a:ext cx="6824133" cy="5118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0533" y="1828800"/>
            <a:ext cx="3234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StödOrderFÖrDenna</a:t>
            </a:r>
            <a:r>
              <a:rPr lang="en-US" dirty="0" smtClean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27126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5147" y="2684384"/>
            <a:ext cx="7799387" cy="1142549"/>
          </a:xfrm>
        </p:spPr>
        <p:txBody>
          <a:bodyPr>
            <a:noAutofit/>
          </a:bodyPr>
          <a:lstStyle/>
          <a:p>
            <a:r>
              <a:rPr lang="en-US" sz="6000" dirty="0" smtClean="0"/>
              <a:t>DREAMIERTEAM OUT!!!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2794000" y="4165599"/>
            <a:ext cx="174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2" action="ppaction://hlinkfile"/>
              </a:rPr>
              <a:t>Eclipse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51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/>
        </p:nvSpPr>
        <p:spPr>
          <a:xfrm>
            <a:off x="7287068" y="5496952"/>
            <a:ext cx="2755834" cy="8289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 smtClean="0"/>
              <a:t>addUserToTeam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7078" y="546285"/>
            <a:ext cx="3833543" cy="1496034"/>
          </a:xfrm>
        </p:spPr>
        <p:txBody>
          <a:bodyPr/>
          <a:lstStyle/>
          <a:p>
            <a:r>
              <a:rPr lang="en-US" dirty="0" smtClean="0"/>
              <a:t>TEAM-RESOURCE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150938" y="926002"/>
            <a:ext cx="1562100" cy="736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addTeam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3266550" y="4407899"/>
            <a:ext cx="3657600" cy="647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getWorkItemsFromTeam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295000" y="3668780"/>
            <a:ext cx="2800350" cy="469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getUsersFromTeam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967347" y="4726982"/>
            <a:ext cx="3697638" cy="1184470"/>
          </a:xfrm>
          <a:prstGeom prst="ellips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err="1" smtClean="0"/>
              <a:t>updateTeam</a:t>
            </a:r>
            <a:endParaRPr lang="en-US" sz="2800" dirty="0"/>
          </a:p>
        </p:txBody>
      </p:sp>
      <p:sp>
        <p:nvSpPr>
          <p:cNvPr id="11" name="Oval 10"/>
          <p:cNvSpPr/>
          <p:nvPr/>
        </p:nvSpPr>
        <p:spPr>
          <a:xfrm>
            <a:off x="1931988" y="2624861"/>
            <a:ext cx="1993900" cy="774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getTeamById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212690" y="1744634"/>
            <a:ext cx="1993900" cy="774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getAllTeams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768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28" y="2026558"/>
            <a:ext cx="102616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813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7078" y="546285"/>
            <a:ext cx="3833543" cy="1496034"/>
          </a:xfrm>
        </p:spPr>
        <p:txBody>
          <a:bodyPr/>
          <a:lstStyle/>
          <a:p>
            <a:r>
              <a:rPr lang="en-US" dirty="0" smtClean="0"/>
              <a:t>TEAM-RESOURCE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150938" y="926002"/>
            <a:ext cx="1562100" cy="736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addTeam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5293168" y="4937468"/>
            <a:ext cx="1993900" cy="774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updateTeam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6515745" y="5324818"/>
            <a:ext cx="3697638" cy="1184470"/>
          </a:xfrm>
          <a:prstGeom prst="ellips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err="1"/>
              <a:t>addUserToTeam</a:t>
            </a:r>
            <a:endParaRPr lang="en-US" sz="2800" dirty="0"/>
          </a:p>
        </p:txBody>
      </p:sp>
      <p:sp>
        <p:nvSpPr>
          <p:cNvPr id="9" name="Oval 8"/>
          <p:cNvSpPr/>
          <p:nvPr/>
        </p:nvSpPr>
        <p:spPr>
          <a:xfrm>
            <a:off x="3266550" y="4407899"/>
            <a:ext cx="3657600" cy="647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getWorkItemsFromTeam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295000" y="3668780"/>
            <a:ext cx="2800350" cy="469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getUsersFromTeam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931988" y="2624861"/>
            <a:ext cx="1993900" cy="774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getTeamById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212690" y="1744634"/>
            <a:ext cx="1993900" cy="774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getAllTeams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15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36" y="1426859"/>
            <a:ext cx="104013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9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5" y="1122363"/>
            <a:ext cx="8382392" cy="881801"/>
          </a:xfrm>
        </p:spPr>
        <p:txBody>
          <a:bodyPr/>
          <a:lstStyle/>
          <a:p>
            <a:r>
              <a:rPr lang="en-US" dirty="0" err="1" smtClean="0"/>
              <a:t>Taskmanager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Projektarbete</a:t>
            </a:r>
            <a:r>
              <a:rPr lang="en-US" dirty="0"/>
              <a:t> - Java </a:t>
            </a:r>
            <a:r>
              <a:rPr lang="en-US" dirty="0" err="1"/>
              <a:t>Webbteknik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20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030133" y="643466"/>
            <a:ext cx="4860000" cy="54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/>
              <a:t>Relations</a:t>
            </a:r>
            <a:endParaRPr lang="en-US" sz="2800" b="1" i="1" dirty="0"/>
          </a:p>
        </p:txBody>
      </p:sp>
      <p:sp>
        <p:nvSpPr>
          <p:cNvPr id="11" name="Rectangle 10"/>
          <p:cNvSpPr/>
          <p:nvPr/>
        </p:nvSpPr>
        <p:spPr>
          <a:xfrm>
            <a:off x="1286933" y="2641600"/>
            <a:ext cx="19304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691466" y="2641600"/>
            <a:ext cx="19304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095999" y="2641600"/>
            <a:ext cx="19304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Workitem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8669867" y="2641600"/>
            <a:ext cx="19304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Issue</a:t>
            </a:r>
            <a:endParaRPr lang="en-US" dirty="0"/>
          </a:p>
        </p:txBody>
      </p:sp>
      <p:cxnSp>
        <p:nvCxnSpPr>
          <p:cNvPr id="16" name="Elbow Connector 15"/>
          <p:cNvCxnSpPr>
            <a:stCxn id="13" idx="2"/>
            <a:endCxn id="12" idx="2"/>
          </p:cNvCxnSpPr>
          <p:nvPr/>
        </p:nvCxnSpPr>
        <p:spPr>
          <a:xfrm rot="5400000">
            <a:off x="5858933" y="2201334"/>
            <a:ext cx="12700" cy="2404533"/>
          </a:xfrm>
          <a:prstGeom prst="bentConnector3">
            <a:avLst>
              <a:gd name="adj1" fmla="val 7666669"/>
            </a:avLst>
          </a:prstGeom>
          <a:ln w="76200">
            <a:solidFill>
              <a:srgbClr val="92D050"/>
            </a:solidFill>
            <a:tailEnd type="triangle"/>
          </a:ln>
          <a:scene3d>
            <a:camera prst="orthographicFront"/>
            <a:lightRig rig="threePt" dir="t"/>
          </a:scene3d>
          <a:sp3d contour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rot="16200000" flipV="1">
            <a:off x="3532717" y="1453216"/>
            <a:ext cx="12700" cy="2404533"/>
          </a:xfrm>
          <a:prstGeom prst="bentConnector3">
            <a:avLst>
              <a:gd name="adj1" fmla="val 6333339"/>
            </a:avLst>
          </a:prstGeom>
          <a:ln w="76200">
            <a:solidFill>
              <a:srgbClr val="92D050"/>
            </a:solidFill>
            <a:tailEnd type="triangle"/>
          </a:ln>
          <a:scene3d>
            <a:camera prst="orthographicFront"/>
            <a:lightRig rig="threePt" dir="t"/>
          </a:scene3d>
          <a:sp3d contour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/>
          <p:nvPr/>
        </p:nvCxnSpPr>
        <p:spPr>
          <a:xfrm rot="16200000" flipV="1">
            <a:off x="8257116" y="1426633"/>
            <a:ext cx="12700" cy="2404533"/>
          </a:xfrm>
          <a:prstGeom prst="bentConnector3">
            <a:avLst>
              <a:gd name="adj1" fmla="val 6333339"/>
            </a:avLst>
          </a:prstGeom>
          <a:ln w="76200">
            <a:solidFill>
              <a:srgbClr val="92D050"/>
            </a:solidFill>
            <a:tailEnd type="triangle"/>
          </a:ln>
          <a:scene3d>
            <a:camera prst="orthographicFront"/>
            <a:lightRig rig="threePt" dir="t"/>
          </a:scene3d>
          <a:sp3d contour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76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Affärslogik</a:t>
            </a:r>
            <a:r>
              <a:rPr lang="en-US" b="1" dirty="0" smtClean="0"/>
              <a:t>: “User” 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En</a:t>
            </a:r>
            <a:r>
              <a:rPr lang="en-US" dirty="0"/>
              <a:t> User </a:t>
            </a:r>
            <a:r>
              <a:rPr lang="en-US" dirty="0" err="1"/>
              <a:t>måste</a:t>
            </a:r>
            <a:r>
              <a:rPr lang="en-US" dirty="0"/>
              <a:t> ha </a:t>
            </a:r>
            <a:r>
              <a:rPr lang="en-US" dirty="0" err="1"/>
              <a:t>ett</a:t>
            </a:r>
            <a:r>
              <a:rPr lang="en-US" dirty="0"/>
              <a:t> </a:t>
            </a:r>
            <a:r>
              <a:rPr lang="en-US" dirty="0" err="1"/>
              <a:t>användarnamn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är</a:t>
            </a:r>
            <a:r>
              <a:rPr lang="en-US" dirty="0"/>
              <a:t> </a:t>
            </a:r>
            <a:r>
              <a:rPr lang="en-US" dirty="0" err="1"/>
              <a:t>minst</a:t>
            </a:r>
            <a:r>
              <a:rPr lang="en-US" dirty="0"/>
              <a:t> 10 </a:t>
            </a:r>
            <a:r>
              <a:rPr lang="en-US" dirty="0" err="1"/>
              <a:t>tecken</a:t>
            </a:r>
            <a:r>
              <a:rPr lang="en-US" dirty="0"/>
              <a:t> </a:t>
            </a:r>
            <a:r>
              <a:rPr lang="en-US" dirty="0" err="1"/>
              <a:t>långt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När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User </a:t>
            </a:r>
            <a:r>
              <a:rPr lang="en-US" dirty="0" err="1"/>
              <a:t>inaktivares</a:t>
            </a:r>
            <a:r>
              <a:rPr lang="en-US" dirty="0"/>
              <a:t> </a:t>
            </a:r>
            <a:r>
              <a:rPr lang="en-US" dirty="0" err="1"/>
              <a:t>ändras</a:t>
            </a:r>
            <a:r>
              <a:rPr lang="en-US" dirty="0"/>
              <a:t> status på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dennes</a:t>
            </a:r>
            <a:r>
              <a:rPr lang="en-US" dirty="0"/>
              <a:t> </a:t>
            </a:r>
            <a:r>
              <a:rPr lang="en-US" dirty="0" err="1"/>
              <a:t>WorkItem</a:t>
            </a:r>
            <a:r>
              <a:rPr lang="en-US" dirty="0"/>
              <a:t> till </a:t>
            </a:r>
            <a:r>
              <a:rPr lang="en-US" i="1" dirty="0" err="1"/>
              <a:t>Unstarted</a:t>
            </a:r>
            <a:r>
              <a:rPr lang="en-US" i="1" dirty="0"/>
              <a:t> 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94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89984" y="2520950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70442" y="2520950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Repository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320061" y="2037809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7582404" y="2068512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9829703" y="2037809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>
            <a:off x="10602936" y="2573785"/>
            <a:ext cx="1155443" cy="2711003"/>
          </a:xfrm>
          <a:prstGeom prst="can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</a:p>
          <a:p>
            <a:pPr algn="ctr"/>
            <a:r>
              <a:rPr lang="en-US" dirty="0" err="1" smtClean="0"/>
              <a:t>MySql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92466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370441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Repository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 rot="10800000">
            <a:off x="5194229" y="3983544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10800000">
            <a:off x="7501233" y="4044950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10800000">
            <a:off x="9722759" y="4014247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203108" y="2797544"/>
            <a:ext cx="2489200" cy="21182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Taskmanager-Api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66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110</TotalTime>
  <Words>90</Words>
  <Application>Microsoft Macintosh PowerPoint</Application>
  <PresentationFormat>Widescreen</PresentationFormat>
  <Paragraphs>55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Trebuchet MS</vt:lpstr>
      <vt:lpstr>Tw Cen MT</vt:lpstr>
      <vt:lpstr>Arial</vt:lpstr>
      <vt:lpstr>Circuit</vt:lpstr>
      <vt:lpstr>TEAM-RESOURCE</vt:lpstr>
      <vt:lpstr>TEAM-RESOURCE</vt:lpstr>
      <vt:lpstr>PowerPoint Presentation</vt:lpstr>
      <vt:lpstr>TEAM-RESOURCE</vt:lpstr>
      <vt:lpstr>PowerPoint Presentation</vt:lpstr>
      <vt:lpstr>Taskmanager</vt:lpstr>
      <vt:lpstr>PowerPoint Presentation</vt:lpstr>
      <vt:lpstr>business logic</vt:lpstr>
      <vt:lpstr>PowerPoint Presentation</vt:lpstr>
      <vt:lpstr>PowerPoint Presentation</vt:lpstr>
      <vt:lpstr>PowerPoint Presentation</vt:lpstr>
      <vt:lpstr>DREAMIERTEAM OUT!!!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Taskmanager</dc:title>
  <dc:creator>Johan Sjölander</dc:creator>
  <cp:lastModifiedBy>Johan Sjölander</cp:lastModifiedBy>
  <cp:revision>12</cp:revision>
  <dcterms:created xsi:type="dcterms:W3CDTF">2017-03-31T08:09:24Z</dcterms:created>
  <dcterms:modified xsi:type="dcterms:W3CDTF">2017-04-01T10:09:48Z</dcterms:modified>
</cp:coreProperties>
</file>

<file path=docProps/thumbnail.jpeg>
</file>